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F3944-5EFC-4BAA-B277-48A7FC230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F038E3-AE65-4F7A-8618-F7A0A82D8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B5D1D-D2D9-487A-BFA9-6B64024DD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58CE-AEEE-4B0E-8247-203DFD9F3B41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F3084-97FA-4D79-AABD-7F023E9FE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F8E7E-564E-4D41-ABF4-17403A47B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9D-F61F-4B53-8AF1-814B1BCA6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8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1F1C4-7923-4045-82A4-3C1F0016F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0FA059-08AE-46FB-94C4-944FFDB3E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CA81D-9F86-4089-AFB4-3453A1A6B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58CE-AEEE-4B0E-8247-203DFD9F3B41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F5319-AC01-4E5F-AA03-F7A47D521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62B18-DB0D-4C97-9C4D-6E77A0BF3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9D-F61F-4B53-8AF1-814B1BCA6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0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92E69B-D4AD-4320-85E9-DAB316864D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F518DF-74B7-4144-BA9F-23F932640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35476-FD97-4687-819F-3D880EAF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58CE-AEEE-4B0E-8247-203DFD9F3B41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14A09-6202-4DC3-AE9D-569017BAC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1BD03-A845-48FC-BE9A-CAB8CF4F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9D-F61F-4B53-8AF1-814B1BCA6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91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18BD6-3CEF-4165-9B55-E2F515D87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9C255-32E4-4329-B60E-781DC0C579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586F1-91C9-47EC-B4E0-1AECEC62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58CE-AEEE-4B0E-8247-203DFD9F3B41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8647A-E528-4DF3-84A9-95FC30285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20B12-550E-4F2C-9104-19C209EEE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9D-F61F-4B53-8AF1-814B1BCA6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5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25ADA-C372-41AE-B747-4688D16B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5A6C4-DC9B-4035-8916-6550765AD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6C57B-F806-4658-AC7C-23065F291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58CE-AEEE-4B0E-8247-203DFD9F3B41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FBE6B-7D56-4AC6-8B3B-E7DF1A4D4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0D061-F5F8-4991-94C7-67D6E998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9D-F61F-4B53-8AF1-814B1BCA6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4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9785A-1607-44DA-BA1A-739F1EC2D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B8C3E-EDFA-40D9-B68F-7CBD0860B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CFE36-AA0A-4E53-952C-419D91C2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58CE-AEEE-4B0E-8247-203DFD9F3B41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C4524-BFBC-4146-803E-4C1E476A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FB091-EF47-4B17-A057-D50EDD5E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9D-F61F-4B53-8AF1-814B1BCA6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2B0C1-9EC9-4562-B198-E6D2EE8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8545A-D08A-4D8A-A524-57013AFF1D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A4766-DA2E-4975-B784-C5F3F1D8A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BB3B1-E565-4703-A2F7-B13CD4C16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58CE-AEEE-4B0E-8247-203DFD9F3B41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BDF79-5F95-4BA1-A6D4-3DE63A3FF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098C8-2550-4A3C-8010-2AD74BB8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9D-F61F-4B53-8AF1-814B1BCA6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1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2B4CB-0B6E-4607-83DA-37A425DB4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4AF96-F8D0-4744-A51C-D6603FD4A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05456-8BFC-48D1-AD19-B162F8E80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50BDD5-DC11-4799-A7D9-BFCA3D0858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6BE49A-C8C4-47DC-BC86-EB5373C5E4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6B072-C367-4CEB-95A8-F6FC0DA7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58CE-AEEE-4B0E-8247-203DFD9F3B41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DAC40D-41F2-4601-BF28-ED35FBC97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D5CACC-A499-4C9E-A06A-373DF1DC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9D-F61F-4B53-8AF1-814B1BCA6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0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226FC-975D-4B83-9464-1EE3DC2E7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D68CD-B5D9-4059-B48E-FAFBAC27E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58CE-AEEE-4B0E-8247-203DFD9F3B41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7F1A5A-B5FF-4F3A-803E-AC3BC84E0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42EED-9548-4A12-B4EF-A53538B7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9D-F61F-4B53-8AF1-814B1BCA6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2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75DE73-1957-4ABF-9526-E5E55AE7E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58CE-AEEE-4B0E-8247-203DFD9F3B41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EC239C-0F34-4F94-A0F7-4167F9673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53E76-95A9-4067-8323-7B7ABF9C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9D-F61F-4B53-8AF1-814B1BCA6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E6FD9-A1EF-4C89-A2B6-9B9B8823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C60F2-1FC0-4DFD-BB56-9F56461C7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43339-C6C6-4B88-BBEE-457CB2C7F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1B5BD3-4A27-4B10-B929-BAF31F7C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58CE-AEEE-4B0E-8247-203DFD9F3B41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2FEE2-0E54-48D1-98DD-1375AAD0C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BB4426-E486-48B1-9875-CACE2F166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9D-F61F-4B53-8AF1-814B1BCA6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1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2211F-524B-45E1-86F2-BF1C8ACE4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CDC9B2-4E19-4706-9C6A-0B992D5C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C59426-39D3-4CBB-A9AE-D971A47F9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8F757-7862-4696-9A6E-1226D1E4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58CE-AEEE-4B0E-8247-203DFD9F3B41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0B0CC-EF6E-4225-9378-6D3DD026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D6E3C-6D8D-49A1-A5F2-980C9362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9D-F61F-4B53-8AF1-814B1BCA6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2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FDCC24-4D17-4DCD-BDB1-6E9B7F2A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4F449-E6D6-413F-82CA-B71574CD2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7A240-8EBA-4422-8E8D-2DFDEF2041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F58CE-AEEE-4B0E-8247-203DFD9F3B41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65138-A81B-4549-915E-6BF5B5265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F4060-4DD3-4D7F-9D88-72515956E5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17D9D-F61F-4B53-8AF1-814B1BCA6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33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B7C8B4-5D1C-4CA0-90E0-6B160DB09E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05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C4A637-EFA5-4853-B001-27C6D2F17B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65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3D8F58-E4A2-46DC-8B02-5EF3537EBA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9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853930-EB6B-41C4-B97A-D65411DBDC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80860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49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0CDC92-9918-4594-A37E-57B83F7AC6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1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057DAC-F3AA-447D-B5B9-B625E7EC42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84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3DB5E3-8BA7-4F0F-B7AB-6E460DE7B7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1027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3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138AE6-2A67-4259-A1D5-115EC733A6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71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7DFE6-6E18-48A9-ACD2-9FE5CBE292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30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B9B627-DB56-462F-888A-3288382D2B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87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29EC77-72CD-4E36-9D80-6968B3F711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91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7FD855-CE2E-4189-A12D-82B07ADEDB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47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0FAA3F-1378-4092-975C-BD8F1EFBAE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61963"/>
            <a:ext cx="8221663" cy="59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58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530B48-8C4E-4E36-8876-F3E1439081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93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0E0DA2-6E4D-4E67-837E-5794707DA9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1027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35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771B2E-C129-446C-8878-D37738F815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93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F7F0F0-A077-4257-AB2A-DFABA4214F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69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32DD1D-07E3-4E7C-A2CE-C33B2A376A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68824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24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E3F9E0-6DB6-4BCC-AC11-BE8B1C69D4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40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16AAE0-5195-493F-8B5E-9B722C7E15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1027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84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4AD5B4-BC41-48A3-B270-66E83BDAF4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53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419072-7DB3-44EB-9F69-B44FC062B7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23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C943D7-B34D-49A0-99A0-D0A09FA98D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7038" y="452438"/>
            <a:ext cx="8242300" cy="594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23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15713B-43AA-41CD-A4F5-ED55330C7F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47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20A3FF-5E0A-4DA6-837F-D82F88E130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43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F6B000-B3BF-4AA3-A933-DCC7DF8727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1027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32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1E705A-097E-4462-B8C7-6340289613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996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CBC4A5-BC74-47C5-9BBC-6141293FCB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55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64924D-3C79-4389-80BE-755A987158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737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938647-1F47-4E17-B0BD-DFF784B41D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41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CA8E68-E284-4FC8-BBE2-C3EB26E88C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45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6C1498-4C97-4CA7-A683-FD85AED35E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536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F3E3A8-4181-49D5-AE33-B50591B17E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75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98D12F-74CC-40C5-9667-1A80F7F5F0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7038" y="461963"/>
            <a:ext cx="8245475" cy="59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974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1A8233-F8EF-41A9-B59B-B529391696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926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4924FF-35BD-48A9-B942-7232D58114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400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026FE8-650E-4EF6-92CF-83043B5E0E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238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A856F1-F8DC-4455-9A7B-393358B6A1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934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A1F6C9-7C2A-4458-956F-3977DA15C0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297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F51852-43C3-4537-AD5F-FA5303F237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29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9FF01C-BCCD-4FC9-8A5A-A5A979E91D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320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915650-E108-47D5-BEA5-6FC0BFC36F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089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11F114-1724-40D5-99B6-A7A4567458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107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1EE244-248E-4AD6-874E-C5ECAB4D3A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39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457CDB-BB43-48E4-9DD5-524E7F994A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549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A6B85B-C8E6-451E-8B0A-1D461F3CC9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17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C8FC76-F1D8-49D8-BDCB-3204913DD9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757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0E3342-1094-4BD3-8C79-46BA0E5AC6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367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CA367C-C557-4FE1-B736-91B7825E57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745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B56401-B1D0-4AF5-B733-00529A457F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122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FE5D4E-B764-451C-8117-E8416C2AA2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803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FAE169-CBA7-4D44-9ACE-99307765D4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740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611D51-AB7D-49DF-812B-20494721F4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691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4EF56E-C410-4FE6-AA22-206F410D19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704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A62E28-4941-4228-882C-DBAB239113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80860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59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0ED0CE-8040-4103-B935-78D34F4371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931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535012-85E9-49D0-96BE-195BE899A2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378426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480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2461D4-39DC-4E79-BE85-A5F4F509EA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305038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256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D7DC94-547A-4C8F-88F7-C9ADFDF2E2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188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CA8102-3E80-430E-B087-A669934925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1800" y="461963"/>
            <a:ext cx="8243888" cy="59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036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7B7C82-84CC-44D0-B922-1E8C169DE3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6036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A73F63-9C98-407C-8B5F-960B5AA691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244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1741AB-90BD-48E8-B151-FF56B4469D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608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E7ECA6-4C47-40E8-847C-B946B1AF32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748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121164-28F1-43C0-8926-77D7F31C81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314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1C7118-48B7-4803-8A67-3657C3642C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91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B8ADE1-A000-4257-BCC0-6DFBF3AC20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748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2590BF-E5DF-4E3F-8D42-B21E00F454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204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46AC51-8EE6-4AD1-96D2-E7FA38A64F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26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F104C0-F14F-422C-B62B-CD6F651649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32925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4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4C2BC7-B8C1-42C8-A572-8244035540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452438"/>
            <a:ext cx="8232775" cy="594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44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Letter Paper (8.5x11 in)</PresentationFormat>
  <Paragraphs>0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Armstrong</dc:creator>
  <cp:lastModifiedBy>Brian Armstrong</cp:lastModifiedBy>
  <cp:revision>8</cp:revision>
  <dcterms:created xsi:type="dcterms:W3CDTF">2019-07-24T19:25:06Z</dcterms:created>
  <dcterms:modified xsi:type="dcterms:W3CDTF">2019-11-21T14:02:02Z</dcterms:modified>
</cp:coreProperties>
</file>